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Raleway" pitchFamily="2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0" d="100"/>
          <a:sy n="220" d="100"/>
        </p:scale>
        <p:origin x="89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62f55b8da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62f55b8da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c690a0c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c690a0c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c690a0c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c690a0c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c690a0c9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c690a0c9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0" name="Google Shape;11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" name="Google Shape;115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" name="Google Shape;128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" name="Google Shape;134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0" name="Google Shape;14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" name="Google Shape;146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" name="Google Shape;152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3" name="Google Shape;16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7" name="Google Shape;167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8" name="Google Shape;168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68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Google Shape;75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" name="Google Shape;93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9" name="Google Shape;99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laotse/credit-risk-dataset/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Project 4  - Credit Risk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1"/>
          </p:nvPr>
        </p:nvSpPr>
        <p:spPr>
          <a:xfrm>
            <a:off x="2217025" y="2987152"/>
            <a:ext cx="48909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Justin Blake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Ryan Denninger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Neil Langer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Final project, combine machine learning with technologies learned throughout class.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Our project is from the viewpoint of the lending organization, to determine a client’s credit worthiness.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  <p:pic>
        <p:nvPicPr>
          <p:cNvPr id="183" name="Google Shape;183;p19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262475" y="1312150"/>
            <a:ext cx="37743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5224725" y="1312150"/>
            <a:ext cx="38169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Modules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139100" y="2206250"/>
            <a:ext cx="328800" cy="359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139100" y="2760360"/>
            <a:ext cx="328800" cy="359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139100" y="331447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578250" y="2206250"/>
            <a:ext cx="323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Python script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578250" y="2701140"/>
            <a:ext cx="323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Java Script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578250" y="3218925"/>
            <a:ext cx="323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HTML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3711925" y="245113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3711925" y="2018508"/>
            <a:ext cx="328800" cy="359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4116650" y="1959550"/>
            <a:ext cx="323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666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Scikit learn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4089575" y="2380482"/>
            <a:ext cx="323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StandardScaler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4116650" y="2801402"/>
            <a:ext cx="323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OneHotEncoder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4089575" y="3222347"/>
            <a:ext cx="323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SQLite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4089575" y="3643279"/>
            <a:ext cx="323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Train_test_split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3711925" y="3658100"/>
            <a:ext cx="328800" cy="359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5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3711925" y="2853454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3711925" y="3255777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5912575" y="2045023"/>
            <a:ext cx="328800" cy="359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6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6290225" y="2018511"/>
            <a:ext cx="11913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Flask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6290225" y="2409143"/>
            <a:ext cx="323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TensorFlow machine learning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6290225" y="2830075"/>
            <a:ext cx="323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Joblib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6290225" y="3251007"/>
            <a:ext cx="323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SQLAlchemy 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5912575" y="2477646"/>
            <a:ext cx="328800" cy="359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7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5912575" y="2910269"/>
            <a:ext cx="328800" cy="359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8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5912575" y="3342893"/>
            <a:ext cx="328800" cy="359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9</a:t>
            </a:r>
            <a:endParaRPr sz="8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727800" y="1310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  <p:sp>
        <p:nvSpPr>
          <p:cNvPr id="220" name="Google Shape;220;p21"/>
          <p:cNvSpPr txBox="1"/>
          <p:nvPr/>
        </p:nvSpPr>
        <p:spPr>
          <a:xfrm>
            <a:off x="4572000" y="1894175"/>
            <a:ext cx="3664500" cy="29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Load to Flask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Joblib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JavaScript coding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Pass UI input through model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SQLAlchemy to search database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HTML development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Debugging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Deployment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642625" y="2040600"/>
            <a:ext cx="2664300" cy="29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565900" y="1776475"/>
            <a:ext cx="32778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1"/>
          <p:cNvSpPr txBox="1">
            <a:spLocks noGrp="1"/>
          </p:cNvSpPr>
          <p:nvPr>
            <p:ph type="body" idx="2"/>
          </p:nvPr>
        </p:nvSpPr>
        <p:spPr>
          <a:xfrm>
            <a:off x="515475" y="1932575"/>
            <a:ext cx="3774300" cy="29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/>
              <a:t>Define project and scope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/>
              <a:t>Load data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/>
              <a:t>Clean data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StandardScaler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OneHotEncoder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/>
              <a:t>Set-up SQLite data frame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train_test_split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/>
              <a:t>Code the Flask app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/>
              <a:t>TensorFlow Model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Define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Train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Evaluate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Optimize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Save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 and Disclaimer</a:t>
            </a:r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body" idx="1"/>
          </p:nvPr>
        </p:nvSpPr>
        <p:spPr>
          <a:xfrm>
            <a:off x="729450" y="2031725"/>
            <a:ext cx="4189500" cy="16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 sourced from: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Kaggle - </a:t>
            </a: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data science competition platform and online community of data scientists and machine learning practitioners under Google LLC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https://www.kaggle.com/datasets/laotse/credit-risk-dataset/data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  <p:sp>
        <p:nvSpPr>
          <p:cNvPr id="230" name="Google Shape;230;p22"/>
          <p:cNvSpPr txBox="1">
            <a:spLocks noGrp="1"/>
          </p:cNvSpPr>
          <p:nvPr>
            <p:ph type="body" idx="1"/>
          </p:nvPr>
        </p:nvSpPr>
        <p:spPr>
          <a:xfrm>
            <a:off x="729450" y="3905025"/>
            <a:ext cx="47946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Disclaimer:</a:t>
            </a:r>
            <a:endParaRPr sz="14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Results are expected to be 92% accurate based on the current model. Further considerations should be taken when assessing the credit worthiness of a person.</a:t>
            </a:r>
            <a:endParaRPr sz="14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2906175" y="797575"/>
            <a:ext cx="25848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Interface:</a:t>
            </a:r>
            <a:endParaRPr/>
          </a:p>
        </p:txBody>
      </p:sp>
      <p:pic>
        <p:nvPicPr>
          <p:cNvPr id="236" name="Google Shape;236;p23"/>
          <p:cNvPicPr preferRelativeResize="0"/>
          <p:nvPr/>
        </p:nvPicPr>
        <p:blipFill rotWithShape="1">
          <a:blip r:embed="rId3">
            <a:alphaModFix/>
          </a:blip>
          <a:srcRect l="31266" t="7854" r="26730" b="1343"/>
          <a:stretch/>
        </p:blipFill>
        <p:spPr>
          <a:xfrm>
            <a:off x="1683675" y="1453100"/>
            <a:ext cx="5235948" cy="369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Questions?</a:t>
            </a:r>
            <a:endParaRPr sz="4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000000"/>
              </a:solidFill>
            </a:endParaRPr>
          </a:p>
        </p:txBody>
      </p:sp>
      <p:sp>
        <p:nvSpPr>
          <p:cNvPr id="242" name="Google Shape;242;p24"/>
          <p:cNvSpPr txBox="1">
            <a:spLocks noGrp="1"/>
          </p:cNvSpPr>
          <p:nvPr>
            <p:ph type="ctrTitle"/>
          </p:nvPr>
        </p:nvSpPr>
        <p:spPr>
          <a:xfrm>
            <a:off x="727950" y="28363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you!</a:t>
            </a:r>
            <a:endParaRPr sz="4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Office PowerPoint</Application>
  <PresentationFormat>On-screen Show (16:9)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Lato</vt:lpstr>
      <vt:lpstr>Roboto</vt:lpstr>
      <vt:lpstr>Arial</vt:lpstr>
      <vt:lpstr>Raleway</vt:lpstr>
      <vt:lpstr>Streamline</vt:lpstr>
      <vt:lpstr>Project 4  - Credit Risk</vt:lpstr>
      <vt:lpstr>Overview</vt:lpstr>
      <vt:lpstr>Technologies </vt:lpstr>
      <vt:lpstr>Process</vt:lpstr>
      <vt:lpstr>Data Source and Disclaimer</vt:lpstr>
      <vt:lpstr>User Interface: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 - Credit Risk</dc:title>
  <cp:lastModifiedBy>Neil Langer</cp:lastModifiedBy>
  <cp:revision>1</cp:revision>
  <dcterms:modified xsi:type="dcterms:W3CDTF">2024-03-26T01:11:12Z</dcterms:modified>
</cp:coreProperties>
</file>